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83" r:id="rId4"/>
    <p:sldId id="297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6" d="100"/>
          <a:sy n="11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05/05/2025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hyperlink" Target="https://github.com/grossiRM/00_Betami/blob/main/00_MF6/99_Summary_MF6_.xls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github.com/grossiRM/00_Betami/blob/main/99_Ye_are_Welcome/99_xls/01_Summary.xls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320AD-1CE0-DCAA-E873-E6951A07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320229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F999-3F9F-56E0-CCCB-46CE02C5CB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24760" y="196197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AA3ED-95FF-CBC3-CDF5-43EFA3A20DF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1391991"/>
            <a:ext cx="1461353" cy="1053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314868" y="274230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9A95C1-7B94-4AC2-2FD8-59D2C6FD67E2}"/>
              </a:ext>
            </a:extLst>
          </p:cNvPr>
          <p:cNvSpPr txBox="1"/>
          <p:nvPr/>
        </p:nvSpPr>
        <p:spPr>
          <a:xfrm>
            <a:off x="7807921" y="2649553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>
                <a:solidFill>
                  <a:srgbClr val="0000FF"/>
                </a:solidFill>
              </a:rPr>
              <a:t>16</a:t>
            </a:r>
            <a:endParaRPr lang="LID4096" sz="1400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EF9F-0C59-43A3-283A-0D9064E3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AB5315-891C-578C-736A-970111BA8BB5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71731-1A22-D680-315E-933063147CF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110707" y="2707873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7CB163-AA3E-FEE8-3EB2-0FBB3C406EE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2682236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1920395-10BB-1C6C-FDA3-198A701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6" y="3041021"/>
            <a:ext cx="2066925" cy="26384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D60CD5-8FC3-B377-F2BB-F31DB37486B5}"/>
              </a:ext>
            </a:extLst>
          </p:cNvPr>
          <p:cNvSpPr/>
          <p:nvPr/>
        </p:nvSpPr>
        <p:spPr>
          <a:xfrm flipV="1">
            <a:off x="1488908" y="2990509"/>
            <a:ext cx="2202342" cy="288367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21F82AF-0234-92CC-9FF1-AFA9DF72E623}"/>
              </a:ext>
            </a:extLst>
          </p:cNvPr>
          <p:cNvSpPr/>
          <p:nvPr/>
        </p:nvSpPr>
        <p:spPr>
          <a:xfrm>
            <a:off x="1333909" y="341419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6470D2-0A0D-6DE0-8223-223B86F76457}"/>
              </a:ext>
            </a:extLst>
          </p:cNvPr>
          <p:cNvSpPr/>
          <p:nvPr/>
        </p:nvSpPr>
        <p:spPr>
          <a:xfrm>
            <a:off x="1332877" y="49990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4C25920-3A61-B1C7-6B07-41B2EB696076}"/>
              </a:ext>
            </a:extLst>
          </p:cNvPr>
          <p:cNvSpPr/>
          <p:nvPr/>
        </p:nvSpPr>
        <p:spPr>
          <a:xfrm>
            <a:off x="1340497" y="54181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3506989" y="69410"/>
            <a:ext cx="8480015" cy="6592420"/>
            <a:chOff x="3335315" y="-202025"/>
            <a:chExt cx="8835638" cy="68688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214874" y="219075"/>
                <a:ext cx="11842812" cy="8645123"/>
                <a:chOff x="214874" y="219075"/>
                <a:chExt cx="11842812" cy="86451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ADFD20C-8D0A-B072-C9F3-2FE47BCAA1C6}"/>
                    </a:ext>
                  </a:extLst>
                </p:cNvPr>
                <p:cNvGrpSpPr/>
                <p:nvPr/>
              </p:nvGrpSpPr>
              <p:grpSpPr>
                <a:xfrm>
                  <a:off x="214874" y="219075"/>
                  <a:ext cx="11818263" cy="4547000"/>
                  <a:chOff x="0" y="1081729"/>
                  <a:chExt cx="12192000" cy="4694541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CC104C84-967D-A53D-6F3F-AE2EAB671B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1081729"/>
                    <a:ext cx="12192000" cy="46945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Arrow: Down 18">
                    <a:extLst>
                      <a:ext uri="{FF2B5EF4-FFF2-40B4-BE49-F238E27FC236}">
                        <a16:creationId xmlns:a16="http://schemas.microsoft.com/office/drawing/2014/main" id="{82C96D7B-9BEB-72F1-A7DC-A44DFC65BC8D}"/>
                      </a:ext>
                    </a:extLst>
                  </p:cNvPr>
                  <p:cNvSpPr/>
                  <p:nvPr/>
                </p:nvSpPr>
                <p:spPr>
                  <a:xfrm rot="18318717">
                    <a:off x="3422469" y="2090057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20" name="Arrow: Down 19">
                    <a:extLst>
                      <a:ext uri="{FF2B5EF4-FFF2-40B4-BE49-F238E27FC236}">
                        <a16:creationId xmlns:a16="http://schemas.microsoft.com/office/drawing/2014/main" id="{CC6638A3-0E7B-9C31-668E-287D79E4E0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59171" y="1103500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21" name="Arrow: Down 20">
                    <a:extLst>
                      <a:ext uri="{FF2B5EF4-FFF2-40B4-BE49-F238E27FC236}">
                        <a16:creationId xmlns:a16="http://schemas.microsoft.com/office/drawing/2014/main" id="{6BF8FCC1-A2DE-F31B-D4A2-43718B9A2E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528896" y="2666688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3335315" y="-202025"/>
              <a:ext cx="8835638" cy="609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</a:t>
              </a:r>
              <a:r>
                <a:rPr lang="en-US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01_</a:t>
              </a:r>
              <a:r>
                <a:rPr lang="en-US" b="1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1400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br>
                <a:rPr lang="pt-BR" sz="1400" dirty="0"/>
              </a:br>
              <a:endParaRPr lang="LID4096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4996" y="6138610"/>
            <a:ext cx="353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14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13821" y="5769278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60B4A15-4577-3B5D-D80A-8AB669E4C3D7}"/>
              </a:ext>
            </a:extLst>
          </p:cNvPr>
          <p:cNvGrpSpPr>
            <a:grpSpLocks noChangeAspect="1"/>
          </p:cNvGrpSpPr>
          <p:nvPr/>
        </p:nvGrpSpPr>
        <p:grpSpPr>
          <a:xfrm>
            <a:off x="3057525" y="1687079"/>
            <a:ext cx="8809400" cy="5011171"/>
            <a:chOff x="74976" y="1"/>
            <a:chExt cx="11791950" cy="67077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A893AE-0E66-05F3-AD6B-F9C05168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074" y="2778034"/>
              <a:ext cx="2620797" cy="38049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D1D8A-3E35-63D8-97E1-F47C8BDA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6" y="1"/>
              <a:ext cx="6632060" cy="25951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C6DC6A-D429-C425-5684-791B3356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652" y="5091854"/>
              <a:ext cx="1665651" cy="15557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10781B-9B3A-80CD-8A44-A8BDB0D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914" y="2843258"/>
              <a:ext cx="5858012" cy="38645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3EDDC-B703-8687-3CEC-86156C75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1022" y="150223"/>
              <a:ext cx="1926111" cy="1744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FFFAD-217F-FA15-1DE5-311CF3A2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3073" y="434817"/>
              <a:ext cx="2646207" cy="17255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5C5696-DE3B-44A5-B957-5C7C027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2396"/>
            <a:stretch/>
          </p:blipFill>
          <p:spPr>
            <a:xfrm>
              <a:off x="9881630" y="995520"/>
              <a:ext cx="1763079" cy="137330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F76630-A14C-78ED-6950-B11DFF70E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53" y="3017492"/>
            <a:ext cx="1963803" cy="359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1BEB49-E96B-ACCE-FBDD-1B1D2DA04343}"/>
              </a:ext>
            </a:extLst>
          </p:cNvPr>
          <p:cNvSpPr/>
          <p:nvPr/>
        </p:nvSpPr>
        <p:spPr>
          <a:xfrm flipV="1">
            <a:off x="2877945" y="1648317"/>
            <a:ext cx="9100283" cy="5094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1C390-5CBC-70E7-4BAD-54045D9C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61E17-F652-163A-CDC2-70438D3076F7}"/>
              </a:ext>
            </a:extLst>
          </p:cNvPr>
          <p:cNvSpPr/>
          <p:nvPr/>
        </p:nvSpPr>
        <p:spPr>
          <a:xfrm flipV="1">
            <a:off x="118918" y="1416049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9F3B6-AE74-6FFA-A71C-A83A60423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172" y="194454"/>
            <a:ext cx="1628775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7967B-28D9-1F52-ED1C-BC94696D79E1}"/>
              </a:ext>
            </a:extLst>
          </p:cNvPr>
          <p:cNvSpPr/>
          <p:nvPr/>
        </p:nvSpPr>
        <p:spPr>
          <a:xfrm flipV="1">
            <a:off x="2202056" y="61355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D5FB-BEF4-5200-9FF6-D87EAF91CE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590" y="206329"/>
            <a:ext cx="2333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21669</TotalTime>
  <Words>355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453</cp:revision>
  <dcterms:created xsi:type="dcterms:W3CDTF">2024-12-17T09:33:28Z</dcterms:created>
  <dcterms:modified xsi:type="dcterms:W3CDTF">2025-05-05T10:33:42Z</dcterms:modified>
</cp:coreProperties>
</file>